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86" r:id="rId2"/>
    <p:sldId id="266" r:id="rId3"/>
    <p:sldId id="263" r:id="rId4"/>
    <p:sldId id="265" r:id="rId5"/>
    <p:sldId id="283" r:id="rId6"/>
    <p:sldId id="284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27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C3AC3-72A8-471D-9007-34CF46865E59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56D25-F527-4F9D-AB15-F8F5334C3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7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C63BEB9-264F-4E04-B201-375F59781203}" type="datetime1">
              <a:rPr lang="ru-RU" smtClean="0"/>
              <a:t>28.04.2020</a:t>
            </a:fld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2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DBB75-D1D8-451A-A597-AC0E91150DE3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68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5EC92-A0AD-4B12-90A1-029AD0F4A8BF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01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B9302-0A8A-469B-89C0-581E389B931C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2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DDE74-2192-44D5-AD4A-60C22E91E00D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3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A17C9-D7F9-4D08-BE8A-0AB4B112BF65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5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64E39B-3DEF-44DD-A552-F29056B00954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3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937F1-3A43-4D07-8A86-926EBCF8F277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93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53791-541F-4858-805A-2A8922224FED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7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85767-3600-4E70-B184-071AF638656E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26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4F9C33-E26A-40CE-930A-6E5A6CB7724A}" type="datetime1">
              <a:rPr lang="ru-RU" smtClean="0"/>
              <a:t>28.04.2020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3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93956FBC-BCC2-4A4F-B8FB-C800937AEA6E}" type="slidenum">
              <a:rPr lang="ru-RU" smtClean="0"/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7775C0B-F774-4A4B-8786-6BEE65806739}" type="datetime1">
              <a:rPr lang="ru-RU" smtClean="0"/>
              <a:t>28.04.2020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Базы данных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267200"/>
            <a:ext cx="7299920" cy="1752600"/>
          </a:xfrm>
        </p:spPr>
        <p:txBody>
          <a:bodyPr/>
          <a:lstStyle/>
          <a:p>
            <a:pPr algn="r"/>
            <a:r>
              <a:rPr lang="ru-RU" sz="3600" dirty="0" smtClean="0"/>
              <a:t>Семинар.</a:t>
            </a:r>
            <a:endParaRPr lang="ru-RU" sz="3600" dirty="0" smtClean="0"/>
          </a:p>
          <a:p>
            <a:pPr algn="r"/>
            <a:r>
              <a:rPr lang="ru-RU" sz="3600" dirty="0" smtClean="0"/>
              <a:t>Проектирование БД. </a:t>
            </a:r>
            <a:r>
              <a:rPr lang="ru-RU" dirty="0" smtClean="0"/>
              <a:t>Примеры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47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552394" cy="497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Товары с разными характеристиками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56FBC-BCC2-4A4F-B8FB-C800937AEA6E}" type="slidenum">
              <a:rPr lang="ru-RU" smtClean="0"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516216" y="3284984"/>
            <a:ext cx="2232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/>
              <a:t>Товары</a:t>
            </a:r>
            <a:r>
              <a:rPr lang="ru-RU" dirty="0"/>
              <a:t>:</a:t>
            </a:r>
          </a:p>
          <a:p>
            <a:r>
              <a:rPr lang="ru-RU" dirty="0"/>
              <a:t>Артикул (</a:t>
            </a:r>
            <a:r>
              <a:rPr lang="en-US" dirty="0"/>
              <a:t>P</a:t>
            </a:r>
            <a:r>
              <a:rPr lang="ru-RU" dirty="0"/>
              <a:t>К)</a:t>
            </a:r>
          </a:p>
          <a:p>
            <a:r>
              <a:rPr lang="ru-RU" dirty="0"/>
              <a:t>Название</a:t>
            </a:r>
          </a:p>
          <a:p>
            <a:r>
              <a:rPr lang="ru-RU" dirty="0"/>
              <a:t>Производитель</a:t>
            </a:r>
          </a:p>
          <a:p>
            <a:r>
              <a:rPr lang="ru-RU" dirty="0"/>
              <a:t>Цена</a:t>
            </a:r>
          </a:p>
          <a:p>
            <a:r>
              <a:rPr lang="ru-RU" dirty="0"/>
              <a:t>Категория (</a:t>
            </a:r>
            <a:r>
              <a:rPr lang="en-US" dirty="0"/>
              <a:t>FK)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5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191" y="4239120"/>
            <a:ext cx="3571305" cy="250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Товары с разными характеристиками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56FBC-BCC2-4A4F-B8FB-C800937AEA6E}" type="slidenum">
              <a:rPr lang="ru-RU" smtClean="0"/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980728"/>
            <a:ext cx="835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Интернет-магазин электроники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8567"/>
            <a:ext cx="5040560" cy="3514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84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Товары с разными характеристиками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56FBC-BCC2-4A4F-B8FB-C800937AEA6E}" type="slidenum">
              <a:rPr lang="ru-RU" smtClean="0"/>
              <a:t>4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808" y="914881"/>
            <a:ext cx="4357688" cy="14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957" y="2492190"/>
            <a:ext cx="4499547" cy="23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284984"/>
            <a:ext cx="4248472" cy="140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403244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4909756"/>
            <a:ext cx="4778729" cy="185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4" y="4768074"/>
            <a:ext cx="4187316" cy="209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4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Товары с разными характеристиками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56FBC-BCC2-4A4F-B8FB-C800937AEA6E}" type="slidenum">
              <a:rPr lang="ru-RU" smtClean="0"/>
              <a:t>5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808" y="914881"/>
            <a:ext cx="4357688" cy="14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957" y="2492190"/>
            <a:ext cx="4499547" cy="23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284984"/>
            <a:ext cx="4248472" cy="140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5" y="4909756"/>
            <a:ext cx="4778729" cy="185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4" y="4768074"/>
            <a:ext cx="4187316" cy="209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1231592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добавлении нового товара:</a:t>
            </a:r>
          </a:p>
          <a:p>
            <a:r>
              <a:rPr lang="ru-RU" dirty="0" smtClean="0"/>
              <a:t>триггер на таблицу «Товары» вносит в таблицу «Характеристики товаров» строки со всеми характеристиками для данной категории товара.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0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Товары с разными характеристиками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56FBC-BCC2-4A4F-B8FB-C800937AEA6E}" type="slidenum">
              <a:rPr lang="ru-RU" smtClean="0"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98072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добавлении нового товара:</a:t>
            </a:r>
          </a:p>
          <a:p>
            <a:r>
              <a:rPr lang="ru-RU" sz="2000" dirty="0" smtClean="0"/>
              <a:t>триггер на таблицу «Товары» вносит в таблицу «Характеристики товаров» строки со всеми характеристиками для данной категории товара.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562770"/>
            <a:ext cx="8424936" cy="364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create </a:t>
            </a:r>
            <a:r>
              <a:rPr lang="en-US" altLang="ru-RU" sz="2000" dirty="0" smtClean="0"/>
              <a:t> or  </a:t>
            </a:r>
            <a:r>
              <a:rPr lang="en-US" altLang="ru-RU" sz="2000" dirty="0"/>
              <a:t>replace </a:t>
            </a:r>
            <a:r>
              <a:rPr lang="en-US" altLang="ru-RU" sz="2000" dirty="0" smtClean="0"/>
              <a:t> trigger  </a:t>
            </a:r>
            <a:r>
              <a:rPr lang="en-US" altLang="ru-RU" sz="2000" dirty="0" err="1" smtClean="0"/>
              <a:t>add_characters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   </a:t>
            </a:r>
            <a:r>
              <a:rPr lang="en-US" altLang="ru-RU" sz="2000" dirty="0" smtClean="0"/>
              <a:t>after  INSERT  ON  goods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   </a:t>
            </a:r>
            <a:r>
              <a:rPr lang="en-US" altLang="ru-RU" sz="2000" dirty="0" smtClean="0"/>
              <a:t>for  </a:t>
            </a:r>
            <a:r>
              <a:rPr lang="en-US" altLang="ru-RU" sz="2000" dirty="0"/>
              <a:t>each </a:t>
            </a:r>
            <a:r>
              <a:rPr lang="en-US" altLang="ru-RU" sz="2000" dirty="0" smtClean="0"/>
              <a:t> row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begin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   </a:t>
            </a:r>
            <a:r>
              <a:rPr lang="en-US" altLang="ru-RU" sz="2000" dirty="0" smtClean="0"/>
              <a:t>insert  into  </a:t>
            </a:r>
            <a:r>
              <a:rPr lang="en-US" altLang="ru-RU" sz="2000" dirty="0" err="1" smtClean="0"/>
              <a:t>CharProducts</a:t>
            </a:r>
            <a:r>
              <a:rPr lang="en-US" altLang="ru-RU" sz="2000" dirty="0" smtClean="0"/>
              <a:t>  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	</a:t>
            </a:r>
            <a:r>
              <a:rPr lang="en-US" altLang="ru-RU" sz="2000" dirty="0" smtClean="0"/>
              <a:t>select  :</a:t>
            </a:r>
            <a:r>
              <a:rPr lang="en-US" altLang="ru-RU" sz="2000" dirty="0" err="1" smtClean="0"/>
              <a:t>new.id_good</a:t>
            </a:r>
            <a:r>
              <a:rPr lang="en-US" altLang="ru-RU" sz="2000" dirty="0" smtClean="0"/>
              <a:t>,  f.* 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	</a:t>
            </a:r>
            <a:r>
              <a:rPr lang="en-US" altLang="ru-RU" sz="2000" dirty="0" smtClean="0"/>
              <a:t>	from   Features  as  f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 smtClean="0"/>
              <a:t>	  	where </a:t>
            </a:r>
            <a:r>
              <a:rPr lang="en-US" altLang="ru-RU" sz="2000" dirty="0"/>
              <a:t>:</a:t>
            </a:r>
            <a:r>
              <a:rPr lang="en-US" altLang="ru-RU" sz="2000" dirty="0" err="1" smtClean="0"/>
              <a:t>new.id_cat</a:t>
            </a:r>
            <a:r>
              <a:rPr lang="en-US" altLang="ru-RU" sz="2000" dirty="0" smtClean="0"/>
              <a:t> = </a:t>
            </a:r>
            <a:r>
              <a:rPr lang="en-US" altLang="ru-RU" sz="2000" dirty="0" err="1" smtClean="0"/>
              <a:t>f.id_cat</a:t>
            </a:r>
            <a:r>
              <a:rPr lang="en-US" altLang="ru-RU" sz="2000" dirty="0" smtClean="0"/>
              <a:t>;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altLang="ru-RU" sz="2000" dirty="0" err="1" smtClean="0"/>
              <a:t>end</a:t>
            </a:r>
            <a:r>
              <a:rPr lang="ru-RU" altLang="ru-RU" sz="2000" dirty="0"/>
              <a:t>;</a:t>
            </a:r>
            <a:endParaRPr lang="en-US" altLang="ru-RU" sz="2000" dirty="0"/>
          </a:p>
          <a:p>
            <a:endParaRPr lang="en-US" sz="2000" dirty="0" smtClean="0"/>
          </a:p>
          <a:p>
            <a:r>
              <a:rPr lang="ru-RU" sz="2000" dirty="0" smtClean="0"/>
              <a:t>Права доступа к таблице </a:t>
            </a:r>
            <a:r>
              <a:rPr lang="ru-RU" sz="2000" dirty="0"/>
              <a:t>«Характеристики товаров</a:t>
            </a:r>
            <a:r>
              <a:rPr lang="ru-RU" sz="2000" dirty="0" smtClean="0"/>
              <a:t>»:</a:t>
            </a:r>
          </a:p>
          <a:p>
            <a:r>
              <a:rPr lang="en-US" sz="2000" dirty="0" smtClean="0"/>
              <a:t>grant  select, update of value  on </a:t>
            </a:r>
            <a:r>
              <a:rPr lang="en-US" altLang="ru-RU" sz="2000" dirty="0" err="1"/>
              <a:t>CharProducts</a:t>
            </a:r>
            <a:r>
              <a:rPr lang="en-US" altLang="ru-RU" sz="2000" dirty="0"/>
              <a:t> </a:t>
            </a:r>
            <a:r>
              <a:rPr lang="en-US" altLang="ru-RU" sz="2000" dirty="0" smtClean="0"/>
              <a:t> to  &lt;</a:t>
            </a:r>
            <a:r>
              <a:rPr lang="ru-RU" altLang="ru-RU" sz="2000" dirty="0" smtClean="0"/>
              <a:t>пользователи</a:t>
            </a:r>
            <a:r>
              <a:rPr lang="en-US" altLang="ru-RU" sz="2000" dirty="0" smtClean="0"/>
              <a:t>&gt;;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371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Товары с разными характеристиками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56FBC-BCC2-4A4F-B8FB-C800937AEA6E}" type="slidenum">
              <a:rPr lang="ru-RU" smtClean="0"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98072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Что делать при появлении у категории новых характеристик?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424936" cy="2718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create </a:t>
            </a:r>
            <a:r>
              <a:rPr lang="en-US" altLang="ru-RU" sz="2000" dirty="0" smtClean="0"/>
              <a:t> or  </a:t>
            </a:r>
            <a:r>
              <a:rPr lang="en-US" altLang="ru-RU" sz="2000" dirty="0"/>
              <a:t>replace </a:t>
            </a:r>
            <a:r>
              <a:rPr lang="en-US" altLang="ru-RU" sz="2000" dirty="0" smtClean="0"/>
              <a:t> trigger  </a:t>
            </a:r>
            <a:r>
              <a:rPr lang="en-US" altLang="ru-RU" sz="2000" dirty="0" err="1" smtClean="0"/>
              <a:t>add_records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   </a:t>
            </a:r>
            <a:r>
              <a:rPr lang="en-US" altLang="ru-RU" sz="2000" dirty="0" smtClean="0"/>
              <a:t>after  INSERT  ON  </a:t>
            </a:r>
            <a:r>
              <a:rPr lang="en-US" altLang="ru-RU" sz="2000" dirty="0"/>
              <a:t>Features 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   </a:t>
            </a:r>
            <a:r>
              <a:rPr lang="en-US" altLang="ru-RU" sz="2000" dirty="0" smtClean="0"/>
              <a:t>for  </a:t>
            </a:r>
            <a:r>
              <a:rPr lang="en-US" altLang="ru-RU" sz="2000" dirty="0"/>
              <a:t>each </a:t>
            </a:r>
            <a:r>
              <a:rPr lang="en-US" altLang="ru-RU" sz="2000" dirty="0" smtClean="0"/>
              <a:t> row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begin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   </a:t>
            </a:r>
            <a:r>
              <a:rPr lang="en-US" altLang="ru-RU" sz="2000" dirty="0" smtClean="0"/>
              <a:t>insert  into  </a:t>
            </a:r>
            <a:r>
              <a:rPr lang="en-US" altLang="ru-RU" sz="2000" dirty="0" err="1" smtClean="0"/>
              <a:t>CharProducts</a:t>
            </a:r>
            <a:r>
              <a:rPr lang="en-US" altLang="ru-RU" sz="2000" dirty="0" smtClean="0"/>
              <a:t>  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	</a:t>
            </a:r>
            <a:r>
              <a:rPr lang="en-US" altLang="ru-RU" sz="2000" dirty="0" smtClean="0"/>
              <a:t>select  </a:t>
            </a:r>
            <a:r>
              <a:rPr lang="en-US" altLang="ru-RU" sz="2000" dirty="0" err="1" smtClean="0"/>
              <a:t>id_good</a:t>
            </a:r>
            <a:r>
              <a:rPr lang="en-US" altLang="ru-RU" sz="2000" dirty="0" smtClean="0"/>
              <a:t>,  :</a:t>
            </a:r>
            <a:r>
              <a:rPr lang="en-US" altLang="ru-RU" sz="2000" dirty="0" err="1" smtClean="0"/>
              <a:t>new.id_cat</a:t>
            </a:r>
            <a:r>
              <a:rPr lang="en-US" altLang="ru-RU" sz="2000" dirty="0" smtClean="0"/>
              <a:t>, </a:t>
            </a:r>
            <a:r>
              <a:rPr lang="en-US" altLang="ru-RU" sz="2000" dirty="0"/>
              <a:t>:</a:t>
            </a:r>
            <a:r>
              <a:rPr lang="en-US" altLang="ru-RU" sz="2000" dirty="0" err="1" smtClean="0"/>
              <a:t>new.id_char</a:t>
            </a:r>
            <a:r>
              <a:rPr lang="en-US" altLang="ru-RU" sz="2000" dirty="0" smtClean="0"/>
              <a:t>,  null </a:t>
            </a:r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/>
              <a:t>	</a:t>
            </a:r>
            <a:r>
              <a:rPr lang="en-US" altLang="ru-RU" sz="2000" dirty="0" smtClean="0"/>
              <a:t>	from   </a:t>
            </a:r>
            <a:r>
              <a:rPr lang="en-US" altLang="ru-RU" sz="2000" dirty="0" err="1" smtClean="0"/>
              <a:t>Googs</a:t>
            </a:r>
            <a:r>
              <a:rPr lang="en-US" altLang="ru-RU" sz="2000" dirty="0" smtClean="0"/>
              <a:t>  as  g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en-US" altLang="ru-RU" sz="2000" dirty="0" smtClean="0"/>
              <a:t>	  	where  </a:t>
            </a:r>
            <a:r>
              <a:rPr lang="en-US" altLang="ru-RU" sz="2000" dirty="0"/>
              <a:t>:</a:t>
            </a:r>
            <a:r>
              <a:rPr lang="en-US" altLang="ru-RU" sz="2000" dirty="0" err="1" smtClean="0"/>
              <a:t>new.id_cat</a:t>
            </a:r>
            <a:r>
              <a:rPr lang="en-US" altLang="ru-RU" sz="2000" dirty="0" smtClean="0"/>
              <a:t> = </a:t>
            </a:r>
            <a:r>
              <a:rPr lang="en-US" altLang="ru-RU" sz="2000" dirty="0" err="1" smtClean="0"/>
              <a:t>g.id_cat</a:t>
            </a:r>
            <a:r>
              <a:rPr lang="en-US" altLang="ru-RU" sz="2000" dirty="0" smtClean="0"/>
              <a:t>;</a:t>
            </a:r>
            <a:endParaRPr lang="en-US" altLang="ru-RU" sz="2000" dirty="0"/>
          </a:p>
          <a:p>
            <a:pPr>
              <a:lnSpc>
                <a:spcPct val="80000"/>
              </a:lnSpc>
              <a:spcBef>
                <a:spcPts val="400"/>
              </a:spcBef>
            </a:pPr>
            <a:r>
              <a:rPr lang="ru-RU" altLang="ru-RU" sz="2000" dirty="0" err="1" smtClean="0"/>
              <a:t>end</a:t>
            </a:r>
            <a:r>
              <a:rPr lang="ru-RU" altLang="ru-RU" sz="2000" dirty="0" smtClean="0"/>
              <a:t>;</a:t>
            </a: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442782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чем недостатки этого варианта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478786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Разные характеристики имеют разные типы данных. Как хранить значения?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5374957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 startAt="2"/>
            </a:pPr>
            <a:r>
              <a:rPr lang="ru-RU" dirty="0" smtClean="0"/>
              <a:t>Низкая эффективность поиска товаров, удовлетворяющих нескольким критериям.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25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db16_1_project</Template>
  <TotalTime>1338</TotalTime>
  <Words>181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Пиксел</vt:lpstr>
      <vt:lpstr>Базы данных</vt:lpstr>
      <vt:lpstr>Товары с разными характеристиками</vt:lpstr>
      <vt:lpstr>Товары с разными характеристиками</vt:lpstr>
      <vt:lpstr>Товары с разными характеристиками</vt:lpstr>
      <vt:lpstr>Товары с разными характеристиками</vt:lpstr>
      <vt:lpstr>Товары с разными характеристиками</vt:lpstr>
      <vt:lpstr>Товары с разными характеристиками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БД</dc:title>
  <dc:creator>Карпов Валерий Эдуардович</dc:creator>
  <cp:lastModifiedBy>Карпов Валерий Эдуардович</cp:lastModifiedBy>
  <cp:revision>58</cp:revision>
  <dcterms:created xsi:type="dcterms:W3CDTF">2020-04-06T15:50:47Z</dcterms:created>
  <dcterms:modified xsi:type="dcterms:W3CDTF">2020-04-28T14:33:03Z</dcterms:modified>
</cp:coreProperties>
</file>